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5" r:id="rId6"/>
    <p:sldId id="278" r:id="rId7"/>
    <p:sldId id="287" r:id="rId8"/>
    <p:sldId id="289" r:id="rId9"/>
    <p:sldId id="290" r:id="rId10"/>
    <p:sldId id="291" r:id="rId11"/>
    <p:sldId id="292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F1D"/>
    <a:srgbClr val="5B6A5E"/>
    <a:srgbClr val="C0C9C2"/>
    <a:srgbClr val="D8D2CD"/>
    <a:srgbClr val="A5A5A5"/>
    <a:srgbClr val="BEB9AA"/>
    <a:srgbClr val="AA9D92"/>
    <a:srgbClr val="F2F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98" d="100"/>
          <a:sy n="98" d="100"/>
        </p:scale>
        <p:origin x="477" y="115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18-Feb-21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18-Feb-21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B88E8-A340-4F65-8D52-EE5E4C85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9" y="583758"/>
            <a:ext cx="8410575" cy="5398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69885D-FB8D-4998-B4A9-E9065CBB4D63}"/>
              </a:ext>
            </a:extLst>
          </p:cNvPr>
          <p:cNvSpPr/>
          <p:nvPr/>
        </p:nvSpPr>
        <p:spPr>
          <a:xfrm>
            <a:off x="2108720" y="652124"/>
            <a:ext cx="4247260" cy="23073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8D2CD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631" y="731021"/>
            <a:ext cx="4076346" cy="222846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</a:t>
            </a:r>
            <a:r>
              <a:rPr lang="en-US" sz="6000" dirty="0"/>
              <a:t> 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CLOTHING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2865A-A379-4235-8FD3-3D07F8F80A08}"/>
              </a:ext>
            </a:extLst>
          </p:cNvPr>
          <p:cNvSpPr txBox="1"/>
          <p:nvPr/>
        </p:nvSpPr>
        <p:spPr>
          <a:xfrm>
            <a:off x="666572" y="1427838"/>
            <a:ext cx="738664" cy="386740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fitting and styling solution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8C7A68-6185-4760-B795-DEF4A5757BC2}"/>
              </a:ext>
            </a:extLst>
          </p:cNvPr>
          <p:cNvCxnSpPr>
            <a:cxnSpLocks/>
          </p:cNvCxnSpPr>
          <p:nvPr/>
        </p:nvCxnSpPr>
        <p:spPr>
          <a:xfrm flipH="1">
            <a:off x="931492" y="521293"/>
            <a:ext cx="1" cy="846034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510EED-60FB-498C-A155-F2A02CC22A62}"/>
              </a:ext>
            </a:extLst>
          </p:cNvPr>
          <p:cNvCxnSpPr>
            <a:cxnSpLocks/>
          </p:cNvCxnSpPr>
          <p:nvPr/>
        </p:nvCxnSpPr>
        <p:spPr>
          <a:xfrm flipH="1">
            <a:off x="931492" y="5430162"/>
            <a:ext cx="1" cy="846034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D0BDC9-90B9-44ED-90F6-1799D47200D2}"/>
              </a:ext>
            </a:extLst>
          </p:cNvPr>
          <p:cNvCxnSpPr>
            <a:cxnSpLocks/>
          </p:cNvCxnSpPr>
          <p:nvPr/>
        </p:nvCxnSpPr>
        <p:spPr>
          <a:xfrm>
            <a:off x="10827521" y="922946"/>
            <a:ext cx="1364479" cy="5595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5A89942-CD29-4FD7-9B27-BD6F88251476}"/>
              </a:ext>
            </a:extLst>
          </p:cNvPr>
          <p:cNvSpPr/>
          <p:nvPr/>
        </p:nvSpPr>
        <p:spPr>
          <a:xfrm>
            <a:off x="1005447" y="393797"/>
            <a:ext cx="1298955" cy="115553"/>
          </a:xfrm>
          <a:prstGeom prst="rect">
            <a:avLst/>
          </a:prstGeom>
          <a:solidFill>
            <a:srgbClr val="C0C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3163" y="1707950"/>
            <a:ext cx="9802025" cy="4779032"/>
          </a:xfrm>
        </p:spPr>
        <p:txBody>
          <a:bodyPr>
            <a:normAutofit fontScale="92500"/>
          </a:bodyPr>
          <a:lstStyle/>
          <a:p>
            <a:r>
              <a:rPr lang="en-US" dirty="0"/>
              <a:t>We have built web-base body scanning and measuring technology which enables to measurement of their body , </a:t>
            </a:r>
            <a:r>
              <a:rPr lang="en-US" sz="2000" dirty="0"/>
              <a:t>get right size clothes </a:t>
            </a:r>
            <a:r>
              <a:rPr lang="en-US" dirty="0"/>
              <a:t>and apply body data to </a:t>
            </a:r>
            <a:r>
              <a:rPr lang="en-US" sz="2000" dirty="0"/>
              <a:t>wearing clothes virtually  which will reduces time by having virtual trail instead of having a real trail for clothes.</a:t>
            </a:r>
            <a:endParaRPr lang="en-US" dirty="0"/>
          </a:p>
          <a:p>
            <a:r>
              <a:rPr lang="en-US" dirty="0"/>
              <a:t>The project  providing a contactless and personalized fit experience for consumers, drive down returns and inventory, and apply body data to the apparel supply chain to create a more sustainable business model to help optimize processes, cut costs, and deliver better shopping experiences </a:t>
            </a:r>
          </a:p>
          <a:p>
            <a:r>
              <a:rPr lang="en-US" dirty="0"/>
              <a:t> </a:t>
            </a:r>
            <a:r>
              <a:rPr lang="en-US" sz="2100" dirty="0"/>
              <a:t>Let your customers try on clothing, style outfits and find their perfect fit.</a:t>
            </a:r>
            <a:br>
              <a:rPr lang="en-US" sz="2100" dirty="0"/>
            </a:br>
            <a:r>
              <a:rPr lang="en-US" sz="2100" dirty="0"/>
              <a:t>Boost conversions, reduce returns and elevate your e-commerce experience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18-Feb-21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F3FD2-8E64-46AD-9875-19B6C0CE7EE9}"/>
              </a:ext>
            </a:extLst>
          </p:cNvPr>
          <p:cNvSpPr txBox="1"/>
          <p:nvPr/>
        </p:nvSpPr>
        <p:spPr>
          <a:xfrm>
            <a:off x="836813" y="4061313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B6A5E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11A9-88A5-4CA8-B11D-D42931C2E1FB}"/>
              </a:ext>
            </a:extLst>
          </p:cNvPr>
          <p:cNvSpPr txBox="1"/>
          <p:nvPr/>
        </p:nvSpPr>
        <p:spPr>
          <a:xfrm>
            <a:off x="937158" y="2427493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B6A5E"/>
                </a:solidFill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5AECA-EE11-46A8-8B53-A38523785747}"/>
              </a:ext>
            </a:extLst>
          </p:cNvPr>
          <p:cNvSpPr txBox="1"/>
          <p:nvPr/>
        </p:nvSpPr>
        <p:spPr>
          <a:xfrm>
            <a:off x="836813" y="5572705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B6A5E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0A4F4-6E75-4232-A273-10340E362439}"/>
              </a:ext>
            </a:extLst>
          </p:cNvPr>
          <p:cNvSpPr txBox="1"/>
          <p:nvPr/>
        </p:nvSpPr>
        <p:spPr>
          <a:xfrm>
            <a:off x="760575" y="543816"/>
            <a:ext cx="1633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5DF31-8ECC-424A-ADFF-9288E4041B01}"/>
              </a:ext>
            </a:extLst>
          </p:cNvPr>
          <p:cNvSpPr txBox="1"/>
          <p:nvPr/>
        </p:nvSpPr>
        <p:spPr>
          <a:xfrm>
            <a:off x="1025495" y="943925"/>
            <a:ext cx="6487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B6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 OF THE PROJECT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24F4-2C65-46AC-940F-5E0273CB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42" y="337474"/>
            <a:ext cx="3735879" cy="28028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E81D03-69C9-451B-9A7C-300974067D04}"/>
              </a:ext>
            </a:extLst>
          </p:cNvPr>
          <p:cNvSpPr/>
          <p:nvPr/>
        </p:nvSpPr>
        <p:spPr>
          <a:xfrm>
            <a:off x="4501513" y="337475"/>
            <a:ext cx="2135852" cy="2802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242" y="2924076"/>
            <a:ext cx="3924300" cy="2382763"/>
          </a:xfrm>
        </p:spPr>
        <p:txBody>
          <a:bodyPr/>
          <a:lstStyle/>
          <a:p>
            <a:r>
              <a:rPr lang="en-US" dirty="0"/>
              <a:t>We have built web-base body scanning where they have 3 step . </a:t>
            </a:r>
          </a:p>
          <a:p>
            <a:pPr algn="ctr"/>
            <a:r>
              <a:rPr lang="en-US" dirty="0"/>
              <a:t>01 Scanning </a:t>
            </a:r>
          </a:p>
          <a:p>
            <a:pPr algn="ctr"/>
            <a:r>
              <a:rPr lang="en-US" dirty="0"/>
              <a:t>         02 Create model  </a:t>
            </a:r>
          </a:p>
          <a:p>
            <a:pPr algn="ctr"/>
            <a:r>
              <a:rPr lang="en-US" dirty="0"/>
              <a:t>      03 Virtual trials 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18-Feb-21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755974-1204-4734-988E-48A1BE76B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30" y="337474"/>
            <a:ext cx="1771837" cy="283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E89158-B38E-4838-AC13-E329DE5F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82" y="3252099"/>
            <a:ext cx="4130111" cy="360590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81" y="493080"/>
            <a:ext cx="6674802" cy="6553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87C34-1044-4D35-B00E-80D959FE244F}"/>
              </a:ext>
            </a:extLst>
          </p:cNvPr>
          <p:cNvSpPr txBox="1"/>
          <p:nvPr/>
        </p:nvSpPr>
        <p:spPr>
          <a:xfrm>
            <a:off x="1828800" y="1148400"/>
            <a:ext cx="1019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step is used for getting the size of body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NewRomanPSMT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such as chest, waist, leg, etc. buy scanning the body whit camera</a:t>
            </a:r>
            <a:r>
              <a:rPr lang="en-US" dirty="0">
                <a:solidFill>
                  <a:srgbClr val="5B6A5E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661C6-2BA0-4184-9259-0F0A3551C032}"/>
              </a:ext>
            </a:extLst>
          </p:cNvPr>
          <p:cNvSpPr txBox="1"/>
          <p:nvPr/>
        </p:nvSpPr>
        <p:spPr>
          <a:xfrm>
            <a:off x="624681" y="1988386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and 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78B5D-A050-4235-8D1E-8843CA58DF8B}"/>
              </a:ext>
            </a:extLst>
          </p:cNvPr>
          <p:cNvSpPr txBox="1"/>
          <p:nvPr/>
        </p:nvSpPr>
        <p:spPr>
          <a:xfrm>
            <a:off x="1944373" y="2546125"/>
            <a:ext cx="6441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challenges is to identify the distance between the camera and the person to solve this  we have 2 approach one is to get the user’s height and another is to use chess board .</a:t>
            </a:r>
          </a:p>
          <a:p>
            <a:endParaRPr lang="en-US" dirty="0"/>
          </a:p>
          <a:p>
            <a:r>
              <a:rPr lang="en-US" dirty="0"/>
              <a:t>Get 2 image from front and side view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0A129-5488-4399-A7DC-23E23F9B8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253" y="2670783"/>
            <a:ext cx="1863955" cy="182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6B50-3516-462B-B732-A93AFA5D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183" y="2670783"/>
            <a:ext cx="762000" cy="192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568AD-68D7-482A-835B-D421FCB2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50" y="4500283"/>
            <a:ext cx="1600423" cy="2162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65AC3-6A00-40FB-AA33-0E56D457B2E1}"/>
              </a:ext>
            </a:extLst>
          </p:cNvPr>
          <p:cNvSpPr txBox="1"/>
          <p:nvPr/>
        </p:nvSpPr>
        <p:spPr>
          <a:xfrm>
            <a:off x="6096000" y="4693937"/>
            <a:ext cx="5291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Then we segment the image calibrate the camera and filed view , determined the pat of the body with in the segment (</a:t>
            </a:r>
            <a:r>
              <a:rPr lang="en-US" sz="1400" dirty="0" err="1"/>
              <a:t>bodypix</a:t>
            </a:r>
            <a:r>
              <a:rPr lang="en-US" sz="1400" dirty="0"/>
              <a:t>).</a:t>
            </a:r>
          </a:p>
          <a:p>
            <a:endParaRPr lang="en-US" sz="1400" dirty="0"/>
          </a:p>
          <a:p>
            <a:r>
              <a:rPr lang="en-US" sz="1400" dirty="0"/>
              <a:t>The measure the part of the body by the  technique, </a:t>
            </a:r>
          </a:p>
          <a:p>
            <a:r>
              <a:rPr lang="en-US" sz="1400" dirty="0"/>
              <a:t>known body ratios, e.g., head-to-height ratio, waist-level-to-height ratio, inseam-to-height ratio, etc., are used to approximately identify parts of the body such as chest, waist, leg, 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C3B97-EC58-4831-80FB-6E287AC3B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61" y="4707443"/>
            <a:ext cx="3295175" cy="19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93C7FC-95DF-406B-9014-4A7A0A83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84" y="466517"/>
            <a:ext cx="6674802" cy="757646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F1068-96FC-46E2-AFB7-C21B27A93E5B}"/>
              </a:ext>
            </a:extLst>
          </p:cNvPr>
          <p:cNvSpPr txBox="1"/>
          <p:nvPr/>
        </p:nvSpPr>
        <p:spPr>
          <a:xfrm>
            <a:off x="1483822" y="1154576"/>
            <a:ext cx="1024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part we create the demo 3D model size of same as the person  scanned  and virtual cloth  so that the person get an idea how he /she look after the wear of cloth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39674-FE3F-42FB-9A9A-DF1A239F992F}"/>
              </a:ext>
            </a:extLst>
          </p:cNvPr>
          <p:cNvSpPr txBox="1"/>
          <p:nvPr/>
        </p:nvSpPr>
        <p:spPr>
          <a:xfrm>
            <a:off x="677132" y="1924594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and challenges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E3902-2C42-42B0-BC3E-D557741F7BA9}"/>
              </a:ext>
            </a:extLst>
          </p:cNvPr>
          <p:cNvSpPr txBox="1"/>
          <p:nvPr/>
        </p:nvSpPr>
        <p:spPr>
          <a:xfrm>
            <a:off x="1461628" y="2562378"/>
            <a:ext cx="6494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challenges is to create web base application which support 3D model ( 360 deg  view) and our approach one to use three.js which help to cerate model with good performance.</a:t>
            </a:r>
          </a:p>
          <a:p>
            <a:endParaRPr lang="en-US" dirty="0"/>
          </a:p>
          <a:p>
            <a:r>
              <a:rPr lang="en-US" dirty="0"/>
              <a:t>In this step we get human data from previous step and with this date we dynamical generate the model suitable for the user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C0CB1-A68C-4626-BD4E-167479AA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48" y="2546181"/>
            <a:ext cx="3445201" cy="2231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3669F-FD9A-4E5D-9B71-E308E709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28" y="5025186"/>
            <a:ext cx="1938494" cy="16924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0BDAB9-0A1F-4C32-AB53-DD58E55A2760}"/>
              </a:ext>
            </a:extLst>
          </p:cNvPr>
          <p:cNvSpPr txBox="1"/>
          <p:nvPr/>
        </p:nvSpPr>
        <p:spPr>
          <a:xfrm>
            <a:off x="4435267" y="5264209"/>
            <a:ext cx="755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change the different dress and trial virtually </a:t>
            </a:r>
            <a:r>
              <a:rPr lang="en-US" sz="1800" dirty="0"/>
              <a:t>will save  time by having virtual trail instead of having a real trail for clothes</a:t>
            </a:r>
          </a:p>
          <a:p>
            <a:endParaRPr lang="en-US" dirty="0"/>
          </a:p>
          <a:p>
            <a:r>
              <a:rPr lang="en-US" dirty="0"/>
              <a:t>And we can reduce the connate of the dress to prevent the spread of virus like ( covid-19)</a:t>
            </a:r>
          </a:p>
        </p:txBody>
      </p:sp>
    </p:spTree>
    <p:extLst>
      <p:ext uri="{BB962C8B-B14F-4D97-AF65-F5344CB8AC3E}">
        <p14:creationId xmlns:p14="http://schemas.microsoft.com/office/powerpoint/2010/main" val="159586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070DCA-4CB2-45C3-8D92-6F6AD471EE03}"/>
              </a:ext>
            </a:extLst>
          </p:cNvPr>
          <p:cNvSpPr txBox="1"/>
          <p:nvPr/>
        </p:nvSpPr>
        <p:spPr>
          <a:xfrm>
            <a:off x="624879" y="246690"/>
            <a:ext cx="2518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DAFCE-9E45-444B-9E99-9BBC53A44C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D4DA8-2D4A-4F06-BECA-044AF4113FB4}" type="datetime1">
              <a:rPr lang="en-US" smtClean="0"/>
              <a:t>18-Feb-21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DCDA-AEFE-4390-BD5E-51F2ED907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852280-A8AD-4939-B79D-381C1C63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533757"/>
          </a:xfrm>
        </p:spPr>
        <p:txBody>
          <a:bodyPr>
            <a:normAutofit/>
          </a:bodyPr>
          <a:lstStyle/>
          <a:p>
            <a:r>
              <a:rPr lang="en-US" sz="2800" dirty="0"/>
              <a:t>PROJECT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6F788-D10A-4780-9E3E-BEDBF934FD9D}"/>
              </a:ext>
            </a:extLst>
          </p:cNvPr>
          <p:cNvSpPr txBox="1"/>
          <p:nvPr/>
        </p:nvSpPr>
        <p:spPr>
          <a:xfrm>
            <a:off x="4171646" y="1391988"/>
            <a:ext cx="788700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u="sng" dirty="0"/>
              <a:t>Measurement:</a:t>
            </a:r>
            <a:endParaRPr lang="en-US" dirty="0"/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Easy way to measure the human body .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Can measure the size by their own and reduce time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en-US" sz="1600" dirty="0"/>
          </a:p>
          <a:p>
            <a:pPr algn="l"/>
            <a:r>
              <a:rPr lang="en-US" u="sng" dirty="0"/>
              <a:t>Virtual fitting room 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Can change their clothes virtually and get the idea how they look after wear it. 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They can have a virtual trail on 3d character , no need for physical trail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18B92-F6C3-412B-AD37-A720F6112182}"/>
              </a:ext>
            </a:extLst>
          </p:cNvPr>
          <p:cNvSpPr txBox="1"/>
          <p:nvPr/>
        </p:nvSpPr>
        <p:spPr>
          <a:xfrm>
            <a:off x="1369566" y="417349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Reduce the size problem: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BA9DA6-4758-43BF-AC84-6095E4061E74}"/>
              </a:ext>
            </a:extLst>
          </p:cNvPr>
          <p:cNvSpPr txBox="1"/>
          <p:nvPr/>
        </p:nvSpPr>
        <p:spPr>
          <a:xfrm>
            <a:off x="1628503" y="4743084"/>
            <a:ext cx="5120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particularly a problem because different cloth brands define sizes (e.g., small, medium, large, etc.) differently. For example  if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mr.x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have 30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cheast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size then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, s are the size depend on Brands 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C528F5-CBB9-4553-80FC-CA8D64DE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26" y="4008089"/>
            <a:ext cx="4814379" cy="2478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1A372-09D8-4F56-AB2B-E90B1245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605607"/>
            <a:ext cx="2356565" cy="19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6824EB4-8336-4862-9599-A05536B9D0CA}"/>
              </a:ext>
            </a:extLst>
          </p:cNvPr>
          <p:cNvSpPr txBox="1"/>
          <p:nvPr/>
        </p:nvSpPr>
        <p:spPr>
          <a:xfrm>
            <a:off x="263930" y="11390"/>
            <a:ext cx="60973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Biome Light"/>
                <a:ea typeface="+mn-ea"/>
                <a:cs typeface="+mn-cs"/>
              </a:rPr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9DA5F-3D85-48D0-A9E1-B6E8C444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58" y="578537"/>
            <a:ext cx="6674802" cy="655320"/>
          </a:xfrm>
        </p:spPr>
        <p:txBody>
          <a:bodyPr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OF THE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3E844-CD39-487B-9A35-D1AE41DB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7" y="1567599"/>
            <a:ext cx="1913433" cy="12696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4B07C-D2DC-4EE4-81CF-FDD2B5DE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328" y="3170490"/>
            <a:ext cx="3273608" cy="1309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D4CCB-3E92-4897-BF1E-12BC033E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8" y="4984490"/>
            <a:ext cx="3048000" cy="160629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4B614B-A8BE-484E-B7CD-600633588F48}"/>
              </a:ext>
            </a:extLst>
          </p:cNvPr>
          <p:cNvSpPr txBox="1"/>
          <p:nvPr/>
        </p:nvSpPr>
        <p:spPr>
          <a:xfrm>
            <a:off x="3178629" y="1794617"/>
            <a:ext cx="844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can help for tailor to get the measurement of customer remotely and increase the productivities .  So that they get the measurement of customer without contact to human.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5B91E-AF4A-4AC3-8BB6-BEBFC9B5515F}"/>
              </a:ext>
            </a:extLst>
          </p:cNvPr>
          <p:cNvSpPr txBox="1"/>
          <p:nvPr/>
        </p:nvSpPr>
        <p:spPr>
          <a:xfrm>
            <a:off x="593058" y="2998407"/>
            <a:ext cx="80604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Technology providing a contactless and personalized fit experience for consumers, drive down returns up to 37%  which reduce the cost of retuning (pickup and Deliver charges ) and customer have a open mind for the new fashion with great customer satisfaction   and inventory.</a:t>
            </a:r>
          </a:p>
          <a:p>
            <a:endParaRPr lang="en-US" sz="1600" dirty="0"/>
          </a:p>
          <a:p>
            <a:r>
              <a:rPr lang="en-US" sz="1600" dirty="0"/>
              <a:t>Apply body data to the apparel supply chain to create a more sustainable business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31FA1-3D8B-4D81-9864-2455277AFBF0}"/>
              </a:ext>
            </a:extLst>
          </p:cNvPr>
          <p:cNvSpPr txBox="1"/>
          <p:nvPr/>
        </p:nvSpPr>
        <p:spPr>
          <a:xfrm>
            <a:off x="3965171" y="4910475"/>
            <a:ext cx="73943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have built web-base body scanning and measuring technology which enables a simple exchange of measurement and shape data between your vender to help optimize processes, cut costs, and deliver better shopping experiences</a:t>
            </a:r>
          </a:p>
          <a:p>
            <a:endParaRPr lang="en-US" dirty="0"/>
          </a:p>
          <a:p>
            <a:r>
              <a:rPr lang="en-US" dirty="0"/>
              <a:t>Maintain dress and select which outfit is best for you .</a:t>
            </a:r>
          </a:p>
        </p:txBody>
      </p:sp>
    </p:spTree>
    <p:extLst>
      <p:ext uri="{BB962C8B-B14F-4D97-AF65-F5344CB8AC3E}">
        <p14:creationId xmlns:p14="http://schemas.microsoft.com/office/powerpoint/2010/main" val="256520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ACFEAE8-200B-4196-9307-111F8B2B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968" y="1398070"/>
            <a:ext cx="3376872" cy="189503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8FCD8F-672B-4BE4-A518-B6A8B2E75C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23" y="140610"/>
            <a:ext cx="2378075" cy="1111250"/>
          </a:xfrm>
        </p:spPr>
        <p:txBody>
          <a:bodyPr/>
          <a:lstStyle/>
          <a:p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AD48B-8929-45D6-A98D-FEC69DC6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0" y="515786"/>
            <a:ext cx="6674802" cy="6553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BF233-92E9-45C7-B463-9446C0B42084}"/>
              </a:ext>
            </a:extLst>
          </p:cNvPr>
          <p:cNvSpPr txBox="1"/>
          <p:nvPr/>
        </p:nvSpPr>
        <p:spPr>
          <a:xfrm>
            <a:off x="1335260" y="1745672"/>
            <a:ext cx="28392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Front-End 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ReactJS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Server         :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NodeJS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 :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 DB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D508F-0B05-4B49-BEB7-877BBD4A7AE9}"/>
              </a:ext>
            </a:extLst>
          </p:cNvPr>
          <p:cNvSpPr txBox="1"/>
          <p:nvPr/>
        </p:nvSpPr>
        <p:spPr>
          <a:xfrm>
            <a:off x="590204" y="3425429"/>
            <a:ext cx="3790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Libraries </a:t>
            </a:r>
            <a:r>
              <a:rPr lang="en-US" dirty="0"/>
              <a:t>:</a:t>
            </a:r>
          </a:p>
          <a:p>
            <a:r>
              <a:rPr lang="en-US" dirty="0"/>
              <a:t>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 JS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Three JS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Web GL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Face-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A9A6A-620D-4AE8-99B4-E479F81AEBD5}"/>
              </a:ext>
            </a:extLst>
          </p:cNvPr>
          <p:cNvSpPr txBox="1"/>
          <p:nvPr/>
        </p:nvSpPr>
        <p:spPr>
          <a:xfrm>
            <a:off x="590203" y="5367256"/>
            <a:ext cx="37906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</a:t>
            </a:r>
            <a:r>
              <a:rPr lang="en-US" dirty="0"/>
              <a:t>:</a:t>
            </a:r>
          </a:p>
          <a:p>
            <a:r>
              <a:rPr lang="en-US" dirty="0"/>
              <a:t>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script	</a:t>
            </a:r>
            <a:endParaRPr lang="en-US" dirty="0"/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86949-D7B9-43BC-B84F-BE20F87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15" y="5269431"/>
            <a:ext cx="1477294" cy="1362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D7706-86D3-46BF-9980-950194B4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63" y="773898"/>
            <a:ext cx="2065619" cy="1111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3F4C6C-4415-48CD-A808-E3BE9698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561" y="891846"/>
            <a:ext cx="2388284" cy="1123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5389C6-EC5B-40A5-85F5-639C8DF0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30202"/>
            <a:ext cx="2055149" cy="1201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6F0A4-ECFC-4889-9771-C0AC13CBA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2426" y="5269431"/>
            <a:ext cx="2062928" cy="1362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DC9523-3718-4F19-B185-F84729300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2426" y="3528283"/>
            <a:ext cx="1930458" cy="80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3D05F2-864F-4A4A-AF96-FECD1242DC90}"/>
              </a:ext>
            </a:extLst>
          </p:cNvPr>
          <p:cNvSpPr txBox="1"/>
          <p:nvPr/>
        </p:nvSpPr>
        <p:spPr>
          <a:xfrm>
            <a:off x="133899" y="94998"/>
            <a:ext cx="6097384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Biome Light"/>
                <a:ea typeface="+mn-ea"/>
                <a:cs typeface="+mn-cs"/>
              </a:rPr>
              <a:t>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68093-D3DB-426F-8829-CFE4AC87BDD6}"/>
              </a:ext>
            </a:extLst>
          </p:cNvPr>
          <p:cNvSpPr txBox="1"/>
          <p:nvPr/>
        </p:nvSpPr>
        <p:spPr>
          <a:xfrm>
            <a:off x="638798" y="528908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OUTCOME OF THE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BBF0B-8F73-436D-B943-778BA7A3A13B}"/>
              </a:ext>
            </a:extLst>
          </p:cNvPr>
          <p:cNvSpPr txBox="1"/>
          <p:nvPr/>
        </p:nvSpPr>
        <p:spPr>
          <a:xfrm>
            <a:off x="1339197" y="1149217"/>
            <a:ext cx="9513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The final output expecting as a 3d model of user with perfect outfit virtually 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3F62D-E267-4C0F-927F-8BD36536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81" y="2429713"/>
            <a:ext cx="1978429" cy="3158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AAEE35-66E5-4D86-9A6A-DE40D14F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59" y="3578229"/>
            <a:ext cx="1321724" cy="656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185764-89D6-4742-9F39-926BF3F2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79" y="2375680"/>
            <a:ext cx="3740727" cy="3266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CB3D42-9C7D-4ED9-8A6A-39B93AE308CA}"/>
              </a:ext>
            </a:extLst>
          </p:cNvPr>
          <p:cNvSpPr txBox="1"/>
          <p:nvPr/>
        </p:nvSpPr>
        <p:spPr>
          <a:xfrm>
            <a:off x="1410056" y="6329092"/>
            <a:ext cx="994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[Updated] </a:t>
            </a:r>
            <a:r>
              <a:rPr lang="en-US" sz="1800" dirty="0" err="1"/>
              <a:t>BodyPix</a:t>
            </a:r>
            <a:r>
              <a:rPr lang="en-US" sz="1800" dirty="0"/>
              <a:t>: Real-time Person Segmentation in the Browser  with TensorFlow.js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2537F-1C50-4D76-9514-04B78A4375E8}"/>
              </a:ext>
            </a:extLst>
          </p:cNvPr>
          <p:cNvSpPr txBox="1"/>
          <p:nvPr/>
        </p:nvSpPr>
        <p:spPr>
          <a:xfrm>
            <a:off x="638798" y="5749698"/>
            <a:ext cx="633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318</TotalTime>
  <Words>793</Words>
  <Application>Microsoft Office PowerPoint</Application>
  <PresentationFormat>Widescreen</PresentationFormat>
  <Paragraphs>80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Biome Light</vt:lpstr>
      <vt:lpstr>Calibri</vt:lpstr>
      <vt:lpstr>TimesNewRomanPSMT</vt:lpstr>
      <vt:lpstr>Wingdings</vt:lpstr>
      <vt:lpstr>Office Theme</vt:lpstr>
      <vt:lpstr>VIRTUAL CLOTHING SYSTEM</vt:lpstr>
      <vt:lpstr>PowerPoint Presentation</vt:lpstr>
      <vt:lpstr>Introduction</vt:lpstr>
      <vt:lpstr>Scanning</vt:lpstr>
      <vt:lpstr>Create model</vt:lpstr>
      <vt:lpstr>PROJECT FEATURES</vt:lpstr>
      <vt:lpstr>APPLICATION OF THE PROJECT</vt:lpstr>
      <vt:lpstr>TECHNOLOGIES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CLOTHING SYSTEM</dc:title>
  <dc:creator>Prahlad  J Shenoy</dc:creator>
  <cp:lastModifiedBy>Prahlad  J Shenoy</cp:lastModifiedBy>
  <cp:revision>23</cp:revision>
  <dcterms:created xsi:type="dcterms:W3CDTF">2021-02-18T04:34:44Z</dcterms:created>
  <dcterms:modified xsi:type="dcterms:W3CDTF">2021-02-18T16:10:56Z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